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3"/>
  </p:normalViewPr>
  <p:slideViewPr>
    <p:cSldViewPr snapToGrid="0" snapToObjects="1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26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9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0969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51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61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77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59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1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9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1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2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9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0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56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365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970DDA-B262-1F48-95CF-C4030D974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791" y="835383"/>
            <a:ext cx="3548844" cy="1369935"/>
          </a:xfrm>
        </p:spPr>
        <p:txBody>
          <a:bodyPr>
            <a:normAutofit fontScale="90000"/>
          </a:bodyPr>
          <a:lstStyle/>
          <a:p>
            <a:pPr algn="just"/>
            <a:r>
              <a:rPr lang="fr-FR" sz="4200" dirty="0">
                <a:latin typeface="Chalkboard" panose="03050602040202020205" pitchFamily="66" charset="77"/>
              </a:rPr>
              <a:t>Connexion sur Office 365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AFCA56-1032-714F-8705-7E906E8B2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153" y="2836333"/>
            <a:ext cx="4034118" cy="336724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9A13F"/>
                </a:solidFill>
                <a:latin typeface="Chalkboard" panose="03050602040202020205" pitchFamily="66" charset="77"/>
              </a:rPr>
              <a:t>Écrire dans la barre de recherche</a:t>
            </a:r>
            <a:endParaRPr lang="fr-FR" dirty="0">
              <a:solidFill>
                <a:srgbClr val="F9A13F"/>
              </a:solidFill>
            </a:endParaRPr>
          </a:p>
          <a:p>
            <a:r>
              <a:rPr lang="fr-FR" dirty="0">
                <a:solidFill>
                  <a:srgbClr val="F9A13F"/>
                </a:solidFill>
                <a:hlinkClick r:id="rId3"/>
              </a:rPr>
              <a:t>www.office.com</a:t>
            </a:r>
            <a:endParaRPr lang="fr-FR" dirty="0">
              <a:solidFill>
                <a:srgbClr val="F9A13F"/>
              </a:solidFill>
            </a:endParaRPr>
          </a:p>
          <a:p>
            <a:endParaRPr lang="fr-FR" dirty="0">
              <a:solidFill>
                <a:srgbClr val="F9A13F"/>
              </a:solidFill>
            </a:endParaRPr>
          </a:p>
          <a:p>
            <a:r>
              <a:rPr lang="fr-FR" b="1" dirty="0">
                <a:solidFill>
                  <a:srgbClr val="F9A13F"/>
                </a:solidFill>
                <a:latin typeface="Chalkboard" panose="03050602040202020205" pitchFamily="66" charset="77"/>
              </a:rPr>
              <a:t>Cliquez sur : Connexion</a:t>
            </a:r>
          </a:p>
          <a:p>
            <a:pPr algn="l"/>
            <a:endParaRPr lang="fr-FR" dirty="0">
              <a:solidFill>
                <a:srgbClr val="F9A13F"/>
              </a:solidFill>
            </a:endParaRPr>
          </a:p>
          <a:p>
            <a:pPr algn="l"/>
            <a:endParaRPr lang="fr-FR" dirty="0">
              <a:solidFill>
                <a:srgbClr val="F9A13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607AD6-829A-B445-ACEA-F4A1DD2817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167"/>
          <a:stretch/>
        </p:blipFill>
        <p:spPr>
          <a:xfrm>
            <a:off x="5324315" y="1639424"/>
            <a:ext cx="6197668" cy="31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FE65826-2F2C-6A4E-A185-C2D005C8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2" y="835383"/>
            <a:ext cx="4011541" cy="53144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 smtClean="0">
                <a:solidFill>
                  <a:srgbClr val="FFC000"/>
                </a:solidFill>
                <a:latin typeface="Chalkboard" panose="03050602040202020205" pitchFamily="66" charset="77"/>
              </a:rPr>
              <a:t>Écris</a:t>
            </a:r>
            <a:r>
              <a:rPr lang="en-US" sz="3600" dirty="0" smtClean="0">
                <a:solidFill>
                  <a:srgbClr val="FFC000"/>
                </a:solidFill>
                <a:latin typeface="Chalkboard" panose="03050602040202020205" pitchFamily="66" charset="77"/>
              </a:rPr>
              <a:t> </a:t>
            </a:r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>ton adresse courriel de l’école et clique sur </a:t>
            </a:r>
            <a:r>
              <a:rPr lang="en-US" sz="3600" dirty="0" smtClean="0">
                <a:solidFill>
                  <a:srgbClr val="FFC000"/>
                </a:solidFill>
                <a:latin typeface="Chalkboard" panose="03050602040202020205" pitchFamily="66" charset="77"/>
              </a:rPr>
              <a:t>connection</a:t>
            </a:r>
            <a:br>
              <a:rPr lang="en-US" sz="3600" dirty="0" smtClean="0">
                <a:solidFill>
                  <a:srgbClr val="FFC000"/>
                </a:solidFill>
                <a:latin typeface="Chalkboard" panose="03050602040202020205" pitchFamily="66" charset="77"/>
              </a:rPr>
            </a:br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/>
            </a:r>
            <a:b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</a:br>
            <a:r>
              <a:rPr lang="en-US" sz="2800" u="sng" dirty="0">
                <a:solidFill>
                  <a:srgbClr val="FFC000"/>
                </a:solidFill>
                <a:latin typeface="Chalkboard" panose="03050602040202020205" pitchFamily="66" charset="77"/>
              </a:rPr>
              <a:t>Rappel:</a:t>
            </a:r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/>
            </a:r>
            <a:b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</a:br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/>
            </a:r>
            <a:b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</a:br>
            <a:r>
              <a:rPr lang="en-US" sz="2400" dirty="0">
                <a:solidFill>
                  <a:srgbClr val="FFC000"/>
                </a:solidFill>
                <a:latin typeface="Chalkboard" panose="03050602040202020205" pitchFamily="66" charset="77"/>
              </a:rPr>
              <a:t>prénom.nom@eleve.csp.qc.ca</a:t>
            </a:r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/>
            </a:r>
            <a:b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</a:br>
            <a:endParaRPr lang="en-US" sz="3600" dirty="0">
              <a:solidFill>
                <a:srgbClr val="FFC000"/>
              </a:solidFill>
              <a:latin typeface="Chalkboard" panose="03050602040202020205" pitchFamily="66" charset="77"/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3FB3671-F6F6-8145-93A9-FF4D9D163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4315" y="1453493"/>
            <a:ext cx="6197668" cy="3951013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88AD4DB-C799-5D43-8711-60E4A99DEA9A}"/>
              </a:ext>
            </a:extLst>
          </p:cNvPr>
          <p:cNvCxnSpPr>
            <a:cxnSpLocks/>
          </p:cNvCxnSpPr>
          <p:nvPr/>
        </p:nvCxnSpPr>
        <p:spPr>
          <a:xfrm flipV="1">
            <a:off x="5647405" y="4034118"/>
            <a:ext cx="1631936" cy="788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4C8097CE-F0FE-E043-966B-46B9FFB00A4E}"/>
              </a:ext>
            </a:extLst>
          </p:cNvPr>
          <p:cNvSpPr txBox="1"/>
          <p:nvPr/>
        </p:nvSpPr>
        <p:spPr>
          <a:xfrm>
            <a:off x="604952" y="6022617"/>
            <a:ext cx="363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Tu seras dirigé vers l’accès de la CSP.</a:t>
            </a:r>
          </a:p>
        </p:txBody>
      </p:sp>
    </p:spTree>
    <p:extLst>
      <p:ext uri="{BB962C8B-B14F-4D97-AF65-F5344CB8AC3E}">
        <p14:creationId xmlns:p14="http://schemas.microsoft.com/office/powerpoint/2010/main" val="86211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60B98CC-CCD6-A74F-ABBD-44BE6CEDE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4315" y="1453493"/>
            <a:ext cx="6197668" cy="395101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10B8830-442F-EC4C-AF20-213F52AF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3" y="835025"/>
            <a:ext cx="3382962" cy="534505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 err="1" smtClean="0">
                <a:solidFill>
                  <a:srgbClr val="FFC000"/>
                </a:solidFill>
                <a:latin typeface="Chalkboard" panose="03050602040202020205" pitchFamily="66" charset="77"/>
              </a:rPr>
              <a:t>Écris</a:t>
            </a:r>
            <a:r>
              <a:rPr lang="en-US" sz="3600" dirty="0" smtClean="0">
                <a:solidFill>
                  <a:srgbClr val="FFC000"/>
                </a:solidFill>
                <a:latin typeface="Chalkboard" panose="03050602040202020205" pitchFamily="66" charset="77"/>
              </a:rPr>
              <a:t> </a:t>
            </a:r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>ton mot de passe et clique connexion</a:t>
            </a:r>
            <a:b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</a:br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/>
            </a:r>
            <a:b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</a:br>
            <a:r>
              <a:rPr lang="en-US" sz="1400" dirty="0">
                <a:solidFill>
                  <a:schemeClr val="tx1"/>
                </a:solidFill>
                <a:latin typeface="Chalkboard" panose="03050602040202020205" pitchFamily="66" charset="77"/>
              </a:rPr>
              <a:t>(Habituellement 4 lettres et 3 chiffres)</a:t>
            </a:r>
            <a:br>
              <a:rPr lang="en-US" sz="1400" dirty="0">
                <a:solidFill>
                  <a:schemeClr val="tx1"/>
                </a:solidFill>
                <a:latin typeface="Chalkboard" panose="03050602040202020205" pitchFamily="66" charset="77"/>
              </a:rPr>
            </a:br>
            <a:r>
              <a:rPr lang="en-US" sz="1400" dirty="0">
                <a:solidFill>
                  <a:schemeClr val="tx1"/>
                </a:solidFill>
                <a:latin typeface="Chalkboard" panose="03050602040202020205" pitchFamily="66" charset="77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Chalkboard" panose="03050602040202020205" pitchFamily="66" charset="77"/>
              </a:rPr>
            </a:br>
            <a:r>
              <a:rPr lang="en-US" sz="1400" dirty="0">
                <a:solidFill>
                  <a:schemeClr val="tx1"/>
                </a:solidFill>
                <a:latin typeface="Chalkboard" panose="03050602040202020205" pitchFamily="66" charset="77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Chalkboard" panose="03050602040202020205" pitchFamily="66" charset="77"/>
              </a:rPr>
            </a:br>
            <a:r>
              <a:rPr lang="en-US" sz="1400" dirty="0">
                <a:solidFill>
                  <a:schemeClr val="tx1"/>
                </a:solidFill>
                <a:latin typeface="Chalkboard" panose="03050602040202020205" pitchFamily="66" charset="77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Chalkboard" panose="03050602040202020205" pitchFamily="66" charset="77"/>
              </a:rPr>
            </a:br>
            <a:r>
              <a:rPr lang="en-US" sz="1400" dirty="0">
                <a:solidFill>
                  <a:schemeClr val="tx1"/>
                </a:solidFill>
                <a:latin typeface="Chalkboard" panose="03050602040202020205" pitchFamily="66" charset="77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Chalkboard" panose="03050602040202020205" pitchFamily="66" charset="77"/>
              </a:rPr>
            </a:br>
            <a:r>
              <a:rPr lang="en-US" sz="1400" dirty="0">
                <a:solidFill>
                  <a:schemeClr val="tx1"/>
                </a:solidFill>
                <a:latin typeface="Chalkboard" panose="03050602040202020205" pitchFamily="66" charset="77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Chalkboard" panose="03050602040202020205" pitchFamily="66" charset="77"/>
              </a:rPr>
            </a:br>
            <a:r>
              <a:rPr lang="en-US" sz="1400" dirty="0">
                <a:solidFill>
                  <a:schemeClr val="tx1"/>
                </a:solidFill>
                <a:latin typeface="Chalkboard" panose="03050602040202020205" pitchFamily="66" charset="77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Chalkboard" panose="03050602040202020205" pitchFamily="66" charset="77"/>
              </a:rPr>
            </a:br>
            <a:r>
              <a:rPr lang="en-US" sz="1400" dirty="0">
                <a:solidFill>
                  <a:schemeClr val="tx1"/>
                </a:solidFill>
                <a:latin typeface="Chalkboard" panose="03050602040202020205" pitchFamily="66" charset="77"/>
              </a:rPr>
              <a:t>Si tu l’as oublié, on peut le retrouver pour toi! </a:t>
            </a:r>
            <a:r>
              <a:rPr lang="en-US" sz="1400" dirty="0" smtClean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halkboard" panose="03050602040202020205" pitchFamily="66" charset="77"/>
              </a:rPr>
              <a:t>Adresse-toi</a:t>
            </a:r>
            <a:r>
              <a:rPr lang="en-US" sz="1400" dirty="0" smtClean="0">
                <a:solidFill>
                  <a:schemeClr val="tx1"/>
                </a:solidFill>
                <a:latin typeface="Chalkboard" panose="03050602040202020205" pitchFamily="66" charset="77"/>
              </a:rPr>
              <a:t> à un de </a:t>
            </a:r>
            <a:r>
              <a:rPr lang="en-US" sz="1400" dirty="0" err="1" smtClean="0">
                <a:solidFill>
                  <a:schemeClr val="tx1"/>
                </a:solidFill>
                <a:latin typeface="Chalkboard" panose="03050602040202020205" pitchFamily="66" charset="77"/>
              </a:rPr>
              <a:t>tes</a:t>
            </a:r>
            <a:r>
              <a:rPr lang="en-US" sz="1400" dirty="0" smtClean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halkboard" panose="03050602040202020205" pitchFamily="66" charset="77"/>
              </a:rPr>
              <a:t>enseignants</a:t>
            </a:r>
            <a:r>
              <a:rPr lang="en-US" sz="1400" dirty="0" smtClean="0">
                <a:solidFill>
                  <a:schemeClr val="tx1"/>
                </a:solidFill>
                <a:latin typeface="Chalkboard" panose="03050602040202020205" pitchFamily="66" charset="77"/>
              </a:rPr>
              <a:t>.</a:t>
            </a:r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/>
            </a:r>
            <a:b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</a:br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/>
            </a:r>
            <a:b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</a:br>
            <a:endParaRPr lang="en-US" sz="3600" dirty="0">
              <a:solidFill>
                <a:srgbClr val="FFC000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0806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6984DC9-FE21-E540-AE07-CABC1EB65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1824" y="1606360"/>
            <a:ext cx="7044022" cy="364528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15023CB-B7A5-BC44-835F-1F6E4162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3" y="835024"/>
            <a:ext cx="3382962" cy="50297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>Tu auras probablement quelque chose qui ressemble à ceci. </a:t>
            </a:r>
            <a:b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</a:br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/>
            </a:r>
            <a:b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</a:br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>Clique sur ”</a:t>
            </a:r>
            <a:r>
              <a:rPr lang="en-US" sz="3600" dirty="0" smtClean="0">
                <a:solidFill>
                  <a:srgbClr val="FFC000"/>
                </a:solidFill>
                <a:latin typeface="Chalkboard" panose="03050602040202020205" pitchFamily="66" charset="77"/>
              </a:rPr>
              <a:t>TEAMS”</a:t>
            </a:r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/>
            </a:r>
            <a:b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</a:br>
            <a:endParaRPr lang="en-US" sz="3600" dirty="0">
              <a:solidFill>
                <a:srgbClr val="FFC000"/>
              </a:solidFill>
              <a:latin typeface="Chalkboard" panose="03050602040202020205" pitchFamily="66" charset="77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23B8205-E7E2-D44C-A5C4-44834D1FDFE2}"/>
              </a:ext>
            </a:extLst>
          </p:cNvPr>
          <p:cNvCxnSpPr>
            <a:cxnSpLocks/>
          </p:cNvCxnSpPr>
          <p:nvPr/>
        </p:nvCxnSpPr>
        <p:spPr>
          <a:xfrm flipV="1">
            <a:off x="5609968" y="4497859"/>
            <a:ext cx="197708" cy="2100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CAFD6996-4DFC-A949-80CC-A14261F442D5}"/>
              </a:ext>
            </a:extLst>
          </p:cNvPr>
          <p:cNvSpPr/>
          <p:nvPr/>
        </p:nvSpPr>
        <p:spPr>
          <a:xfrm>
            <a:off x="5436973" y="3756454"/>
            <a:ext cx="659027" cy="6178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9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458969B-238F-E948-B474-9A36D39A2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5662" y="1556951"/>
            <a:ext cx="7258851" cy="3756454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8FC4F0EE-0963-B74C-8BFF-95F1929B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3" y="321276"/>
            <a:ext cx="3382962" cy="5881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>Si tu ne vois pas, clique sur les 9 petits points en haut à gauche et tu </a:t>
            </a:r>
            <a:r>
              <a:rPr lang="en-US" sz="3600" dirty="0" err="1">
                <a:solidFill>
                  <a:srgbClr val="FFC000"/>
                </a:solidFill>
                <a:latin typeface="Chalkboard" panose="03050602040202020205" pitchFamily="66" charset="77"/>
              </a:rPr>
              <a:t>trouveras</a:t>
            </a:r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> </a:t>
            </a:r>
            <a:r>
              <a:rPr lang="en-US" sz="3600" dirty="0" smtClean="0">
                <a:solidFill>
                  <a:srgbClr val="FFC000"/>
                </a:solidFill>
                <a:latin typeface="Chalkboard" panose="03050602040202020205" pitchFamily="66" charset="77"/>
              </a:rPr>
              <a:t>TEAMS</a:t>
            </a:r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/>
            </a:r>
            <a:b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</a:br>
            <a:endParaRPr lang="en-US" sz="3600" dirty="0">
              <a:solidFill>
                <a:srgbClr val="FFC000"/>
              </a:solidFill>
              <a:latin typeface="Chalkboard" panose="03050602040202020205" pitchFamily="66" charset="77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8B3F170-89BC-E045-B40B-3750F62DF107}"/>
              </a:ext>
            </a:extLst>
          </p:cNvPr>
          <p:cNvSpPr/>
          <p:nvPr/>
        </p:nvSpPr>
        <p:spPr>
          <a:xfrm>
            <a:off x="4805662" y="2075935"/>
            <a:ext cx="384176" cy="3707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21EB2E9-C0F9-7943-88E1-B2EA39C6DDA8}"/>
              </a:ext>
            </a:extLst>
          </p:cNvPr>
          <p:cNvCxnSpPr/>
          <p:nvPr/>
        </p:nvCxnSpPr>
        <p:spPr>
          <a:xfrm flipH="1">
            <a:off x="5387546" y="889686"/>
            <a:ext cx="1655805" cy="111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8EF2ADAB-D96B-624F-9118-17D9B48A22C4}"/>
              </a:ext>
            </a:extLst>
          </p:cNvPr>
          <p:cNvSpPr/>
          <p:nvPr/>
        </p:nvSpPr>
        <p:spPr>
          <a:xfrm>
            <a:off x="5807676" y="3978876"/>
            <a:ext cx="914400" cy="370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E06A966-A41F-2D46-B536-12A9CF6588F6}"/>
              </a:ext>
            </a:extLst>
          </p:cNvPr>
          <p:cNvCxnSpPr/>
          <p:nvPr/>
        </p:nvCxnSpPr>
        <p:spPr>
          <a:xfrm flipH="1" flipV="1">
            <a:off x="6697362" y="4497859"/>
            <a:ext cx="766119" cy="1285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23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E531DB2-7115-9B46-8FE4-61EBBB90C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7681" y="1335461"/>
            <a:ext cx="6892308" cy="4187077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8DFB22BA-BA8A-6843-98B7-14490766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3" y="835025"/>
            <a:ext cx="3382962" cy="56399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>Voici la plateforme “</a:t>
            </a:r>
            <a:r>
              <a:rPr lang="en-US" sz="3600" dirty="0" smtClean="0">
                <a:solidFill>
                  <a:srgbClr val="FFC000"/>
                </a:solidFill>
                <a:latin typeface="Chalkboard" panose="03050602040202020205" pitchFamily="66" charset="77"/>
              </a:rPr>
              <a:t>TEAMS”.</a:t>
            </a:r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/>
            </a:r>
            <a:b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</a:br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/>
            </a:r>
            <a:b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</a:br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>Je te suggère de la télécharger sur ton bureau d’ordinateur en </a:t>
            </a:r>
            <a:r>
              <a:rPr lang="en-US" sz="3600" dirty="0" err="1">
                <a:solidFill>
                  <a:srgbClr val="FFC000"/>
                </a:solidFill>
                <a:latin typeface="Chalkboard" panose="03050602040202020205" pitchFamily="66" charset="77"/>
              </a:rPr>
              <a:t>cliquant</a:t>
            </a:r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Chalkboard" panose="03050602040202020205" pitchFamily="66" charset="77"/>
              </a:rPr>
              <a:t>complètement</a:t>
            </a:r>
            <a:r>
              <a:rPr lang="en-US" sz="3600" dirty="0" smtClean="0">
                <a:solidFill>
                  <a:srgbClr val="FFC000"/>
                </a:solidFill>
                <a:latin typeface="Chalkboard" panose="03050602040202020205" pitchFamily="66" charset="77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Chalkboard" panose="03050602040202020205" pitchFamily="66" charset="77"/>
              </a:rPr>
              <a:t>en</a:t>
            </a:r>
            <a:r>
              <a:rPr lang="en-US" sz="3600" dirty="0" smtClean="0">
                <a:solidFill>
                  <a:srgbClr val="FFC000"/>
                </a:solidFill>
                <a:latin typeface="Chalkboard" panose="03050602040202020205" pitchFamily="66" charset="77"/>
              </a:rPr>
              <a:t> bas à gauche.</a:t>
            </a:r>
            <a: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  <a:t/>
            </a:r>
            <a:br>
              <a:rPr lang="en-US" sz="3600" dirty="0">
                <a:solidFill>
                  <a:srgbClr val="FFC000"/>
                </a:solidFill>
                <a:latin typeface="Chalkboard" panose="03050602040202020205" pitchFamily="66" charset="77"/>
              </a:rPr>
            </a:br>
            <a:endParaRPr lang="en-US" sz="3600" dirty="0">
              <a:solidFill>
                <a:srgbClr val="FFC000"/>
              </a:solidFill>
              <a:latin typeface="Chalkboard" panose="03050602040202020205" pitchFamily="66" charset="77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EFC4536-B3AA-164A-9872-3C5D9CEEDB6A}"/>
              </a:ext>
            </a:extLst>
          </p:cNvPr>
          <p:cNvSpPr/>
          <p:nvPr/>
        </p:nvSpPr>
        <p:spPr>
          <a:xfrm>
            <a:off x="4977680" y="5140411"/>
            <a:ext cx="508719" cy="3821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91EB175-DA6E-5C44-8430-1D73F03C05F9}"/>
              </a:ext>
            </a:extLst>
          </p:cNvPr>
          <p:cNvCxnSpPr/>
          <p:nvPr/>
        </p:nvCxnSpPr>
        <p:spPr>
          <a:xfrm flipH="1" flipV="1">
            <a:off x="5486399" y="5522538"/>
            <a:ext cx="1458098" cy="729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63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942936F2-75B8-8E4D-A551-743EED11F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0760" y="643467"/>
            <a:ext cx="9170479" cy="55710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F7B83F-2D1C-0548-8B91-B45D573275A1}"/>
              </a:ext>
            </a:extLst>
          </p:cNvPr>
          <p:cNvSpPr txBox="1"/>
          <p:nvPr/>
        </p:nvSpPr>
        <p:spPr>
          <a:xfrm>
            <a:off x="2514601" y="250372"/>
            <a:ext cx="1915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Chalkboard" panose="03050602040202020205" pitchFamily="66" charset="77"/>
              </a:rPr>
              <a:t>Conversation: 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halkboard" panose="03050602040202020205" pitchFamily="66" charset="77"/>
              </a:rPr>
              <a:t>Possibilité de communication individuelle avec votre enseignant.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085CF48-BCEC-F643-8828-09E705B7848C}"/>
              </a:ext>
            </a:extLst>
          </p:cNvPr>
          <p:cNvSpPr/>
          <p:nvPr/>
        </p:nvSpPr>
        <p:spPr>
          <a:xfrm>
            <a:off x="1510760" y="1110343"/>
            <a:ext cx="492211" cy="381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5C9CA8A-D12F-564D-8E03-56EA93C83ECF}"/>
              </a:ext>
            </a:extLst>
          </p:cNvPr>
          <p:cNvCxnSpPr/>
          <p:nvPr/>
        </p:nvCxnSpPr>
        <p:spPr>
          <a:xfrm flipH="1">
            <a:off x="2046444" y="912091"/>
            <a:ext cx="609670" cy="241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D0E08C39-81CF-794E-8E45-5EAEEB221346}"/>
              </a:ext>
            </a:extLst>
          </p:cNvPr>
          <p:cNvSpPr/>
          <p:nvPr/>
        </p:nvSpPr>
        <p:spPr>
          <a:xfrm>
            <a:off x="1467287" y="1491343"/>
            <a:ext cx="570302" cy="38100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F189C93-1C79-474C-B492-C99BA52E4443}"/>
              </a:ext>
            </a:extLst>
          </p:cNvPr>
          <p:cNvSpPr txBox="1"/>
          <p:nvPr/>
        </p:nvSpPr>
        <p:spPr>
          <a:xfrm>
            <a:off x="-4362" y="1721031"/>
            <a:ext cx="1691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Chalkboard" panose="03050602040202020205" pitchFamily="66" charset="77"/>
              </a:rPr>
              <a:t>Accès à l’ensemble de tes cours.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halkboard" panose="03050602040202020205" pitchFamily="66" charset="77"/>
              </a:rPr>
              <a:t>Il se peut que tes dérogations soient dans la liste.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11CA5B3-B5D7-1F4C-BC74-5CD18C22B7FB}"/>
              </a:ext>
            </a:extLst>
          </p:cNvPr>
          <p:cNvSpPr/>
          <p:nvPr/>
        </p:nvSpPr>
        <p:spPr>
          <a:xfrm>
            <a:off x="1510760" y="1872343"/>
            <a:ext cx="492211" cy="39188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D1CBC72-3837-D640-872A-1B53670DEA69}"/>
              </a:ext>
            </a:extLst>
          </p:cNvPr>
          <p:cNvSpPr txBox="1"/>
          <p:nvPr/>
        </p:nvSpPr>
        <p:spPr>
          <a:xfrm>
            <a:off x="2329508" y="2228671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halkboard" panose="03050602040202020205" pitchFamily="66" charset="77"/>
              </a:rPr>
              <a:t>Suivi des travaux donnés par les enseignants.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halkboard" panose="03050602040202020205" pitchFamily="66" charset="77"/>
              </a:rPr>
              <a:t>Si travaux il y a! 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BBB24B6-C877-6642-8268-73A89EA2C9EC}"/>
              </a:ext>
            </a:extLst>
          </p:cNvPr>
          <p:cNvCxnSpPr/>
          <p:nvPr/>
        </p:nvCxnSpPr>
        <p:spPr>
          <a:xfrm flipH="1" flipV="1">
            <a:off x="2037589" y="2166257"/>
            <a:ext cx="313690" cy="29391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8E2B3188-9B68-1149-8F94-10EAC1F56010}"/>
              </a:ext>
            </a:extLst>
          </p:cNvPr>
          <p:cNvSpPr/>
          <p:nvPr/>
        </p:nvSpPr>
        <p:spPr>
          <a:xfrm>
            <a:off x="1510760" y="2264229"/>
            <a:ext cx="405126" cy="36474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E6CA4E5E-3DC8-2D45-B05D-B14E1C6000D6}"/>
              </a:ext>
            </a:extLst>
          </p:cNvPr>
          <p:cNvCxnSpPr>
            <a:cxnSpLocks/>
          </p:cNvCxnSpPr>
          <p:nvPr/>
        </p:nvCxnSpPr>
        <p:spPr>
          <a:xfrm flipH="1" flipV="1">
            <a:off x="1883664" y="2707934"/>
            <a:ext cx="543850" cy="1033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7EFB3985-438B-DC45-972F-34371AA4C6E1}"/>
              </a:ext>
            </a:extLst>
          </p:cNvPr>
          <p:cNvSpPr txBox="1"/>
          <p:nvPr/>
        </p:nvSpPr>
        <p:spPr>
          <a:xfrm>
            <a:off x="1687286" y="3861934"/>
            <a:ext cx="2569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L’horaire des enseignants s’ils donnent des cours!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1EC0B8-02AA-844E-A4BE-1304224302CA}"/>
              </a:ext>
            </a:extLst>
          </p:cNvPr>
          <p:cNvSpPr/>
          <p:nvPr/>
        </p:nvSpPr>
        <p:spPr>
          <a:xfrm>
            <a:off x="2491533" y="196355"/>
            <a:ext cx="1915885" cy="1431471"/>
          </a:xfrm>
          <a:prstGeom prst="rect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A620BB-4F2C-DA49-98CF-7BCF4D8D3815}"/>
              </a:ext>
            </a:extLst>
          </p:cNvPr>
          <p:cNvSpPr/>
          <p:nvPr/>
        </p:nvSpPr>
        <p:spPr>
          <a:xfrm>
            <a:off x="2395998" y="2040702"/>
            <a:ext cx="1915885" cy="1431471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36DA2B-2456-F346-B586-12B88FBE8398}"/>
              </a:ext>
            </a:extLst>
          </p:cNvPr>
          <p:cNvSpPr/>
          <p:nvPr/>
        </p:nvSpPr>
        <p:spPr>
          <a:xfrm>
            <a:off x="-70291" y="1553312"/>
            <a:ext cx="1577884" cy="1998633"/>
          </a:xfrm>
          <a:prstGeom prst="rect">
            <a:avLst/>
          </a:prstGeom>
          <a:solidFill>
            <a:srgbClr val="92D050">
              <a:alpha val="2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89545D-526B-D546-8BD5-63D99BA4DBC7}"/>
              </a:ext>
            </a:extLst>
          </p:cNvPr>
          <p:cNvSpPr/>
          <p:nvPr/>
        </p:nvSpPr>
        <p:spPr>
          <a:xfrm>
            <a:off x="1672099" y="3822761"/>
            <a:ext cx="2639784" cy="788937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626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Georgia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204</Words>
  <Application>Microsoft Office PowerPoint</Application>
  <PresentationFormat>Grand écran</PresentationFormat>
  <Paragraphs>18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Chalkboard</vt:lpstr>
      <vt:lpstr>Dubai</vt:lpstr>
      <vt:lpstr>Georgia Pro</vt:lpstr>
      <vt:lpstr>Trebuchet MS</vt:lpstr>
      <vt:lpstr>Wingdings 2</vt:lpstr>
      <vt:lpstr>SlateVTI</vt:lpstr>
      <vt:lpstr>Connexion sur Office 365</vt:lpstr>
      <vt:lpstr>Écris ton adresse courriel de l’école et clique sur connection  Rappel:  prénom.nom@eleve.csp.qc.ca </vt:lpstr>
      <vt:lpstr>Écris ton mot de passe et clique connexion  (Habituellement 4 lettres et 3 chiffres)       Si tu l’as oublié, on peut le retrouver pour toi!  Adresse-toi à un de tes enseignants.  </vt:lpstr>
      <vt:lpstr>Tu auras probablement quelque chose qui ressemble à ceci.   Clique sur ”TEAMS” </vt:lpstr>
      <vt:lpstr>Si tu ne vois pas, clique sur les 9 petits points en haut à gauche et tu trouveras TEAMS </vt:lpstr>
      <vt:lpstr>Voici la plateforme “TEAMS”.  Je te suggère de la télécharger sur ton bureau d’ordinateur en cliquant complètement en bas à gauche.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Connexion sur Office 365</dc:title>
  <dc:creator>Duchesne-Payne, Amélie</dc:creator>
  <cp:lastModifiedBy>Robitaille, Genevieve</cp:lastModifiedBy>
  <cp:revision>5</cp:revision>
  <dcterms:created xsi:type="dcterms:W3CDTF">2020-05-07T16:54:14Z</dcterms:created>
  <dcterms:modified xsi:type="dcterms:W3CDTF">2020-05-11T13:33:39Z</dcterms:modified>
</cp:coreProperties>
</file>